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9FE"/>
    <a:srgbClr val="000000"/>
    <a:srgbClr val="0E0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/>
    <p:restoredTop sz="95400"/>
  </p:normalViewPr>
  <p:slideViewPr>
    <p:cSldViewPr snapToGrid="0" snapToObjects="1">
      <p:cViewPr>
        <p:scale>
          <a:sx n="63" d="100"/>
          <a:sy n="63" d="100"/>
        </p:scale>
        <p:origin x="117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/>
          </p:cNvCxnSpPr>
          <p:nvPr/>
        </p:nvCxnSpPr>
        <p:spPr>
          <a:xfrm flipH="1" flipV="1">
            <a:off x="5287469" y="1853614"/>
            <a:ext cx="1218478" cy="3059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age48image42196704">
            <a:extLst>
              <a:ext uri="{FF2B5EF4-FFF2-40B4-BE49-F238E27FC236}">
                <a16:creationId xmlns:a16="http://schemas.microsoft.com/office/drawing/2014/main" id="{EC026CFF-596C-6B4F-BC59-9376FBA1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6" y="0"/>
            <a:ext cx="47244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50image42127424">
            <a:extLst>
              <a:ext uri="{FF2B5EF4-FFF2-40B4-BE49-F238E27FC236}">
                <a16:creationId xmlns:a16="http://schemas.microsoft.com/office/drawing/2014/main" id="{2C104D37-20C3-124A-969A-F3E09387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485775"/>
            <a:ext cx="51308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84E733-D711-A24D-B2E9-06BD3821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3135909"/>
            <a:ext cx="5891212" cy="310572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025" name="Picture 1" descr="page79image42868448">
            <a:extLst>
              <a:ext uri="{FF2B5EF4-FFF2-40B4-BE49-F238E27FC236}">
                <a16:creationId xmlns:a16="http://schemas.microsoft.com/office/drawing/2014/main" id="{83D3128C-6334-B743-82FC-6EC9CD89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986338"/>
            <a:ext cx="37211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31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ED768C3-23B6-D54C-9561-7E64A0BA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7" y="0"/>
            <a:ext cx="4545685" cy="4482441"/>
          </a:xfrm>
          <a:prstGeom prst="rect">
            <a:avLst/>
          </a:prstGeom>
          <a:ln w="19050"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82DFA86-4B6D-0144-A81C-AA974E8C2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64"/>
          <a:stretch/>
        </p:blipFill>
        <p:spPr>
          <a:xfrm>
            <a:off x="909887" y="3003965"/>
            <a:ext cx="4445808" cy="3297557"/>
          </a:xfrm>
          <a:prstGeom prst="rect">
            <a:avLst/>
          </a:prstGeom>
          <a:ln w="19050">
            <a:noFill/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C50CF47-C636-EA4F-9FC8-694FFA5436AA}"/>
              </a:ext>
            </a:extLst>
          </p:cNvPr>
          <p:cNvSpPr/>
          <p:nvPr/>
        </p:nvSpPr>
        <p:spPr>
          <a:xfrm>
            <a:off x="870697" y="0"/>
            <a:ext cx="4545685" cy="642692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6151989" y="862636"/>
            <a:ext cx="4320749" cy="4170962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720" y="6604000"/>
            <a:ext cx="47244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3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A2C4A6DA-437C-A24B-8BBB-D9253442D16C}"/>
              </a:ext>
            </a:extLst>
          </p:cNvPr>
          <p:cNvSpPr/>
          <p:nvPr/>
        </p:nvSpPr>
        <p:spPr>
          <a:xfrm>
            <a:off x="1413481" y="587647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ピクセル検出器の登録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447AB869-C096-8440-AE46-6323415B12A3}"/>
              </a:ext>
            </a:extLst>
          </p:cNvPr>
          <p:cNvSpPr/>
          <p:nvPr/>
        </p:nvSpPr>
        <p:spPr>
          <a:xfrm>
            <a:off x="1413481" y="6866773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各部品をピクセル検出器の子部品に割当</a:t>
            </a:r>
          </a:p>
        </p:txBody>
      </p:sp>
      <p:sp>
        <p:nvSpPr>
          <p:cNvPr id="7" name="フローチャート: 判断 6">
            <a:extLst>
              <a:ext uri="{FF2B5EF4-FFF2-40B4-BE49-F238E27FC236}">
                <a16:creationId xmlns:a16="http://schemas.microsoft.com/office/drawing/2014/main" id="{50FB91B8-1B7B-3541-A3F6-4309453B80BE}"/>
              </a:ext>
            </a:extLst>
          </p:cNvPr>
          <p:cNvSpPr/>
          <p:nvPr/>
        </p:nvSpPr>
        <p:spPr>
          <a:xfrm>
            <a:off x="1413481" y="4949434"/>
            <a:ext cx="5173816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各部品に親部品がない</a:t>
            </a:r>
          </a:p>
        </p:txBody>
      </p:sp>
      <p:sp>
        <p:nvSpPr>
          <p:cNvPr id="11" name="フローチャート: 判断 10">
            <a:extLst>
              <a:ext uri="{FF2B5EF4-FFF2-40B4-BE49-F238E27FC236}">
                <a16:creationId xmlns:a16="http://schemas.microsoft.com/office/drawing/2014/main" id="{801A5DBD-5397-C442-B30F-66F0F99E1908}"/>
              </a:ext>
            </a:extLst>
          </p:cNvPr>
          <p:cNvSpPr/>
          <p:nvPr/>
        </p:nvSpPr>
        <p:spPr>
          <a:xfrm>
            <a:off x="1413480" y="2109111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各部品が組立可能な種類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4000389" y="1760526"/>
            <a:ext cx="0" cy="3485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8742DF-FD80-2842-B8D1-487959D024FF}"/>
              </a:ext>
            </a:extLst>
          </p:cNvPr>
          <p:cNvCxnSpPr>
            <a:cxnSpLocks/>
            <a:stCxn id="11" idx="2"/>
            <a:endCxn id="71" idx="0"/>
          </p:cNvCxnSpPr>
          <p:nvPr/>
        </p:nvCxnSpPr>
        <p:spPr>
          <a:xfrm>
            <a:off x="4000389" y="2721759"/>
            <a:ext cx="9350" cy="3343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89899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上に存在する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4000388" y="4511641"/>
            <a:ext cx="1" cy="4377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000389" y="5562082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73AF7836-4EEC-F948-B4B9-ACD7F98726E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000389" y="6489125"/>
            <a:ext cx="0" cy="3776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0470D63F-F406-204B-A32B-6191B0D106D8}"/>
              </a:ext>
            </a:extLst>
          </p:cNvPr>
          <p:cNvCxnSpPr>
            <a:cxnSpLocks/>
          </p:cNvCxnSpPr>
          <p:nvPr/>
        </p:nvCxnSpPr>
        <p:spPr>
          <a:xfrm>
            <a:off x="6597072" y="5279821"/>
            <a:ext cx="12700" cy="2898312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カギ線コネクタ 59">
            <a:extLst>
              <a:ext uri="{FF2B5EF4-FFF2-40B4-BE49-F238E27FC236}">
                <a16:creationId xmlns:a16="http://schemas.microsoft.com/office/drawing/2014/main" id="{4B7DF3FD-BD5D-4641-9A57-E4A6D2ED084D}"/>
              </a:ext>
            </a:extLst>
          </p:cNvPr>
          <p:cNvCxnSpPr>
            <a:cxnSpLocks/>
          </p:cNvCxnSpPr>
          <p:nvPr/>
        </p:nvCxnSpPr>
        <p:spPr>
          <a:xfrm>
            <a:off x="6580947" y="4210439"/>
            <a:ext cx="18000" cy="39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059" y="2415435"/>
            <a:ext cx="21600" cy="57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70891EF-E6C9-6D49-AADE-B4C225626D56}"/>
              </a:ext>
            </a:extLst>
          </p:cNvPr>
          <p:cNvSpPr txBox="1"/>
          <p:nvPr/>
        </p:nvSpPr>
        <p:spPr>
          <a:xfrm>
            <a:off x="3985676" y="45695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06740" y="55346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D635E07-9A64-4247-8B89-CED3DF34F286}"/>
              </a:ext>
            </a:extLst>
          </p:cNvPr>
          <p:cNvSpPr txBox="1"/>
          <p:nvPr/>
        </p:nvSpPr>
        <p:spPr>
          <a:xfrm>
            <a:off x="4011501" y="26925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6F40979-FA0C-2544-9A23-6F9FBD935A29}"/>
              </a:ext>
            </a:extLst>
          </p:cNvPr>
          <p:cNvSpPr txBox="1"/>
          <p:nvPr/>
        </p:nvSpPr>
        <p:spPr>
          <a:xfrm>
            <a:off x="6485914" y="491536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485914" y="385371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9495CA4-CD60-2B41-AE9F-0C9EF600C551}"/>
              </a:ext>
            </a:extLst>
          </p:cNvPr>
          <p:cNvSpPr txBox="1"/>
          <p:nvPr/>
        </p:nvSpPr>
        <p:spPr>
          <a:xfrm>
            <a:off x="6501418" y="204404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22831" y="305609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lang="en-US" altLang="ja-JP" dirty="0"/>
              <a:t>DB</a:t>
            </a:r>
            <a:r>
              <a:rPr lang="ja-JP" altLang="en-US"/>
              <a:t>から各部品の情報を取得</a:t>
            </a:r>
            <a:endParaRPr kumimoji="1" lang="ja-JP" altLang="en-US"/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6C35074-06A0-F140-817F-A9B7BD70F616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3668745"/>
            <a:ext cx="0" cy="2302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0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11364822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からアップロードする工程の情報を取得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4893952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ある工程で選択された全試験結果の</a:t>
            </a:r>
            <a:r>
              <a:rPr kumimoji="1" lang="en-US" altLang="ja-JP" dirty="0"/>
              <a:t>ID</a:t>
            </a:r>
            <a:endParaRPr kumimoji="1" lang="ja-JP" altLang="en-US"/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8212002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2EB6F66B-F8E8-7947-ACF9-81FA9380ED38}"/>
              </a:ext>
            </a:extLst>
          </p:cNvPr>
          <p:cNvSpPr/>
          <p:nvPr/>
        </p:nvSpPr>
        <p:spPr>
          <a:xfrm>
            <a:off x="1413477" y="9106587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のステージを次のステージへ</a:t>
            </a:r>
            <a:endParaRPr kumimoji="1" lang="ja-JP" altLang="en-US"/>
          </a:p>
        </p:txBody>
      </p:sp>
      <p:sp>
        <p:nvSpPr>
          <p:cNvPr id="40" name="フローチャート: 判断 39">
            <a:extLst>
              <a:ext uri="{FF2B5EF4-FFF2-40B4-BE49-F238E27FC236}">
                <a16:creationId xmlns:a16="http://schemas.microsoft.com/office/drawing/2014/main" id="{2222E67F-4079-5C43-A0D5-67561852D3AE}"/>
              </a:ext>
            </a:extLst>
          </p:cNvPr>
          <p:cNvSpPr/>
          <p:nvPr/>
        </p:nvSpPr>
        <p:spPr>
          <a:xfrm>
            <a:off x="1413477" y="10116854"/>
            <a:ext cx="6013232" cy="90269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に次ステージの</a:t>
            </a:r>
            <a:endParaRPr kumimoji="1" lang="en-US" altLang="ja-JP" sz="1600" dirty="0"/>
          </a:p>
          <a:p>
            <a:pPr algn="ctr"/>
            <a:r>
              <a:rPr kumimoji="1" lang="ja-JP" altLang="en-US" sz="1600"/>
              <a:t>テスト結果がない</a:t>
            </a:r>
          </a:p>
        </p:txBody>
      </p:sp>
      <p:sp>
        <p:nvSpPr>
          <p:cNvPr id="41" name="フローチャート: 判断 40">
            <a:extLst>
              <a:ext uri="{FF2B5EF4-FFF2-40B4-BE49-F238E27FC236}">
                <a16:creationId xmlns:a16="http://schemas.microsoft.com/office/drawing/2014/main" id="{73839C3E-94A0-704B-9191-CA9361AD0BFA}"/>
              </a:ext>
            </a:extLst>
          </p:cNvPr>
          <p:cNvSpPr/>
          <p:nvPr/>
        </p:nvSpPr>
        <p:spPr>
          <a:xfrm>
            <a:off x="1413477" y="3661781"/>
            <a:ext cx="6013232" cy="884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lang="ja-JP" altLang="en-US" sz="1600"/>
              <a:t>の工程とアップロードする工程が一致</a:t>
            </a:r>
            <a:endParaRPr kumimoji="1" lang="ja-JP" altLang="en-US" sz="1600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5688878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から抽出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6460919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7393569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試験結果をアップロード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41" idx="0"/>
          </p:cNvCxnSpPr>
          <p:nvPr/>
        </p:nvCxnSpPr>
        <p:spPr>
          <a:xfrm flipH="1">
            <a:off x="4420093" y="3494948"/>
            <a:ext cx="1" cy="16683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1FA4B86-4DF5-F849-8ED0-3E8631AAD042}"/>
              </a:ext>
            </a:extLst>
          </p:cNvPr>
          <p:cNvCxnSpPr>
            <a:cxnSpLocks/>
            <a:stCxn id="41" idx="2"/>
            <a:endCxn id="17" idx="3"/>
          </p:cNvCxnSpPr>
          <p:nvPr/>
        </p:nvCxnSpPr>
        <p:spPr>
          <a:xfrm>
            <a:off x="4420093" y="4546727"/>
            <a:ext cx="1" cy="3472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5506600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6301526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7073567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8006217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  <a:endCxn id="38" idx="0"/>
          </p:cNvCxnSpPr>
          <p:nvPr/>
        </p:nvCxnSpPr>
        <p:spPr>
          <a:xfrm flipH="1">
            <a:off x="4420094" y="8824650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3E8352F-FEA7-AC4F-AAEF-DF8282DE5FDE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4420093" y="9719235"/>
            <a:ext cx="1" cy="397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3E731ACF-F952-164A-807E-ABA1DE06E45D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4420093" y="11019549"/>
            <a:ext cx="2" cy="34527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2BB03569-1AE4-E64F-876D-A857D9780499}"/>
              </a:ext>
            </a:extLst>
          </p:cNvPr>
          <p:cNvSpPr txBox="1"/>
          <p:nvPr/>
        </p:nvSpPr>
        <p:spPr>
          <a:xfrm>
            <a:off x="4574163" y="110104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83" name="カギ線コネクタ 82">
            <a:extLst>
              <a:ext uri="{FF2B5EF4-FFF2-40B4-BE49-F238E27FC236}">
                <a16:creationId xmlns:a16="http://schemas.microsoft.com/office/drawing/2014/main" id="{EC6712F6-D7AF-D842-A52C-05B51B743627}"/>
              </a:ext>
            </a:extLst>
          </p:cNvPr>
          <p:cNvCxnSpPr>
            <a:cxnSpLocks/>
          </p:cNvCxnSpPr>
          <p:nvPr/>
        </p:nvCxnSpPr>
        <p:spPr>
          <a:xfrm>
            <a:off x="7426709" y="3224008"/>
            <a:ext cx="36000" cy="7344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カギ線コネクタ 83">
            <a:extLst>
              <a:ext uri="{FF2B5EF4-FFF2-40B4-BE49-F238E27FC236}">
                <a16:creationId xmlns:a16="http://schemas.microsoft.com/office/drawing/2014/main" id="{03EF0233-C973-C549-AC8C-A3A5C37E6C64}"/>
              </a:ext>
            </a:extLst>
          </p:cNvPr>
          <p:cNvCxnSpPr>
            <a:cxnSpLocks/>
          </p:cNvCxnSpPr>
          <p:nvPr/>
        </p:nvCxnSpPr>
        <p:spPr>
          <a:xfrm>
            <a:off x="7420207" y="4105460"/>
            <a:ext cx="25200" cy="75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EEFA0EA-91FC-FB46-AE5B-D38A50628EF7}"/>
              </a:ext>
            </a:extLst>
          </p:cNvPr>
          <p:cNvSpPr txBox="1"/>
          <p:nvPr/>
        </p:nvSpPr>
        <p:spPr>
          <a:xfrm>
            <a:off x="7429672" y="373492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A18204B-9B5C-664D-982B-E85C445A5E35}"/>
              </a:ext>
            </a:extLst>
          </p:cNvPr>
          <p:cNvSpPr txBox="1"/>
          <p:nvPr/>
        </p:nvSpPr>
        <p:spPr>
          <a:xfrm>
            <a:off x="7378645" y="1020954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8463F691-D8C4-1044-A0B2-F85AFC3DEDF5}"/>
              </a:ext>
            </a:extLst>
          </p:cNvPr>
          <p:cNvSpPr txBox="1"/>
          <p:nvPr/>
        </p:nvSpPr>
        <p:spPr>
          <a:xfrm>
            <a:off x="4477983" y="454646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705376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6767243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637679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2305873" y="-356838"/>
            <a:ext cx="13358190" cy="1284038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37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8914030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からピクセル検出器の試験結果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3738920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全試験結果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</a:t>
            </a:r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7056970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4533846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キャッシュディレクトリに試験結果をダウンロード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5305887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6238537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</a:t>
            </a:r>
            <a:r>
              <a:rPr lang="en-US" altLang="ja-JP" dirty="0"/>
              <a:t>MongoDB</a:t>
            </a:r>
            <a:r>
              <a:rPr lang="ja-JP" altLang="en-US"/>
              <a:t>に保存</a:t>
            </a:r>
            <a:endParaRPr kumimoji="1" lang="ja-JP" altLang="en-US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17" idx="3"/>
          </p:cNvCxnSpPr>
          <p:nvPr/>
        </p:nvCxnSpPr>
        <p:spPr>
          <a:xfrm>
            <a:off x="4420094" y="3494948"/>
            <a:ext cx="0" cy="24397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4351568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5146494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5918535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6851185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420094" y="7669618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589873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5612211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522176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1443789" y="-356838"/>
            <a:ext cx="11405936" cy="1049836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処理 38">
            <a:extLst>
              <a:ext uri="{FF2B5EF4-FFF2-40B4-BE49-F238E27FC236}">
                <a16:creationId xmlns:a16="http://schemas.microsoft.com/office/drawing/2014/main" id="{B52F51DD-0F25-0543-B12F-C787308868FB}"/>
              </a:ext>
            </a:extLst>
          </p:cNvPr>
          <p:cNvSpPr/>
          <p:nvPr/>
        </p:nvSpPr>
        <p:spPr>
          <a:xfrm>
            <a:off x="1419978" y="7982760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の検出器の工程をローカル</a:t>
            </a:r>
            <a:r>
              <a:rPr lang="en-US" altLang="ja-JP" dirty="0"/>
              <a:t>DB</a:t>
            </a:r>
            <a:r>
              <a:rPr lang="ja-JP" altLang="en-US"/>
              <a:t>に同期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4AF2B31-B3C7-304D-94A9-31CE6F4A6AF3}"/>
              </a:ext>
            </a:extLst>
          </p:cNvPr>
          <p:cNvCxnSpPr>
            <a:cxnSpLocks/>
            <a:stCxn id="39" idx="2"/>
            <a:endCxn id="6" idx="0"/>
          </p:cNvCxnSpPr>
          <p:nvPr/>
        </p:nvCxnSpPr>
        <p:spPr>
          <a:xfrm flipH="1">
            <a:off x="4420095" y="8595408"/>
            <a:ext cx="0" cy="31862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22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2C949D-818E-E948-B273-A9DC5277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027"/>
            <a:ext cx="12192000" cy="4431545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149651" y="5074026"/>
            <a:ext cx="11981389" cy="443154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6400" y="862636"/>
            <a:ext cx="8183840" cy="3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1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処理 1">
            <a:extLst>
              <a:ext uri="{FF2B5EF4-FFF2-40B4-BE49-F238E27FC236}">
                <a16:creationId xmlns:a16="http://schemas.microsoft.com/office/drawing/2014/main" id="{7A411601-F719-5F4D-8151-472B9C0D0E16}"/>
              </a:ext>
            </a:extLst>
          </p:cNvPr>
          <p:cNvSpPr/>
          <p:nvPr/>
        </p:nvSpPr>
        <p:spPr>
          <a:xfrm>
            <a:off x="1036320" y="995680"/>
            <a:ext cx="1056640" cy="5486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CPU1</a:t>
            </a:r>
            <a:endParaRPr kumimoji="1" lang="ja-JP" altLang="en-US"/>
          </a:p>
        </p:txBody>
      </p:sp>
      <p:sp>
        <p:nvSpPr>
          <p:cNvPr id="6" name="フローチャート: 処理 5">
            <a:extLst>
              <a:ext uri="{FF2B5EF4-FFF2-40B4-BE49-F238E27FC236}">
                <a16:creationId xmlns:a16="http://schemas.microsoft.com/office/drawing/2014/main" id="{C40F61AF-649A-2148-82A2-636C4D432C6C}"/>
              </a:ext>
            </a:extLst>
          </p:cNvPr>
          <p:cNvSpPr/>
          <p:nvPr/>
        </p:nvSpPr>
        <p:spPr>
          <a:xfrm>
            <a:off x="1036320" y="2733040"/>
            <a:ext cx="1056640" cy="5486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CPU1</a:t>
            </a:r>
            <a:endParaRPr kumimoji="1" lang="ja-JP" altLang="en-US"/>
          </a:p>
        </p:txBody>
      </p:sp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2A4EBDCB-5D76-9D44-A1DD-C4BAF11F3381}"/>
              </a:ext>
            </a:extLst>
          </p:cNvPr>
          <p:cNvSpPr/>
          <p:nvPr/>
        </p:nvSpPr>
        <p:spPr>
          <a:xfrm>
            <a:off x="1036320" y="4836160"/>
            <a:ext cx="1056640" cy="5486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CPU1</a:t>
            </a:r>
            <a:endParaRPr kumimoji="1" lang="ja-JP" altLang="en-US"/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C7643AB8-EF64-7E40-ABF6-83D9F3714519}"/>
              </a:ext>
            </a:extLst>
          </p:cNvPr>
          <p:cNvSpPr/>
          <p:nvPr/>
        </p:nvSpPr>
        <p:spPr>
          <a:xfrm>
            <a:off x="1036320" y="5902960"/>
            <a:ext cx="1056640" cy="5486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CPU2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478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3image4025140592">
            <a:extLst>
              <a:ext uri="{FF2B5EF4-FFF2-40B4-BE49-F238E27FC236}">
                <a16:creationId xmlns:a16="http://schemas.microsoft.com/office/drawing/2014/main" id="{C3096622-DCC4-284A-90AC-97CB7789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3image4025141024">
            <a:extLst>
              <a:ext uri="{FF2B5EF4-FFF2-40B4-BE49-F238E27FC236}">
                <a16:creationId xmlns:a16="http://schemas.microsoft.com/office/drawing/2014/main" id="{EF359122-6F2B-2047-861B-EEE04792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5image137460144">
            <a:extLst>
              <a:ext uri="{FF2B5EF4-FFF2-40B4-BE49-F238E27FC236}">
                <a16:creationId xmlns:a16="http://schemas.microsoft.com/office/drawing/2014/main" id="{E3D05492-D480-7547-9772-365BF8CF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80image42043216">
            <a:extLst>
              <a:ext uri="{FF2B5EF4-FFF2-40B4-BE49-F238E27FC236}">
                <a16:creationId xmlns:a16="http://schemas.microsoft.com/office/drawing/2014/main" id="{E24BD54A-EC2C-4643-9217-F0CB5829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7" y="1671637"/>
            <a:ext cx="17526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74image42182192">
            <a:extLst>
              <a:ext uri="{FF2B5EF4-FFF2-40B4-BE49-F238E27FC236}">
                <a16:creationId xmlns:a16="http://schemas.microsoft.com/office/drawing/2014/main" id="{8DE0ABA8-10F8-ED4E-BB76-EE37BDA8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4" y="3771900"/>
            <a:ext cx="5613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6image42314720">
            <a:extLst>
              <a:ext uri="{FF2B5EF4-FFF2-40B4-BE49-F238E27FC236}">
                <a16:creationId xmlns:a16="http://schemas.microsoft.com/office/drawing/2014/main" id="{81949CED-D6AE-0A44-83E7-8AB6FBF4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008063"/>
            <a:ext cx="5524500" cy="70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13744</TotalTime>
  <Words>269</Words>
  <Application>Microsoft Macintosh PowerPoint</Application>
  <PresentationFormat>ワイド画面</PresentationFormat>
  <Paragraphs>71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Hiragino Kaku Gothic ProN W3</vt:lpstr>
      <vt:lpstr>Noto Sans PhagsPa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57</cp:revision>
  <dcterms:created xsi:type="dcterms:W3CDTF">2021-11-26T08:15:15Z</dcterms:created>
  <dcterms:modified xsi:type="dcterms:W3CDTF">2021-12-24T03:59:50Z</dcterms:modified>
</cp:coreProperties>
</file>